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0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9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7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2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6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8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1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2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8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9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9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0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4EB8D-ECBD-4BAB-8619-D757FA4B0540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68FB82-5CE5-418B-9A43-FB414B94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094511"/>
            <a:ext cx="6815669" cy="2430700"/>
          </a:xfrm>
        </p:spPr>
        <p:txBody>
          <a:bodyPr/>
          <a:lstStyle/>
          <a:p>
            <a:r>
              <a:rPr lang="hy-AM" dirty="0" smtClean="0"/>
              <a:t>Մաշկի եղունգի և մազերի մասին տեղեկություն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dirty="0" smtClean="0"/>
              <a:t>Հարավային դպրոց 3.1 դասարան </a:t>
            </a:r>
          </a:p>
          <a:p>
            <a:r>
              <a:rPr lang="hy-AM" dirty="0" smtClean="0"/>
              <a:t>Էդուարդ Նալբանդյան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58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/>
              <a:t>մաշկ                                      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y-AM" dirty="0"/>
              <a:t>Չափահաս մարդու մաշկի մակերեսը 1,5-2</a:t>
            </a:r>
            <a:r>
              <a:rPr lang="hy-AM" baseline="30000" dirty="0"/>
              <a:t>2</a:t>
            </a:r>
            <a:r>
              <a:rPr lang="hy-AM" dirty="0"/>
              <a:t> է, հաստությունը՝ 0,5-4 մմ։ Մաշկը կազմված է երեք շերտերից. </a:t>
            </a:r>
            <a:r>
              <a:rPr lang="hy-AM" i="1" dirty="0"/>
              <a:t>էպիդերմիս</a:t>
            </a:r>
            <a:r>
              <a:rPr lang="hy-AM" dirty="0"/>
              <a:t> (վերնամաշկ), </a:t>
            </a:r>
            <a:r>
              <a:rPr lang="hy-AM" i="1" dirty="0"/>
              <a:t>դերմա</a:t>
            </a:r>
            <a:r>
              <a:rPr lang="hy-AM" dirty="0"/>
              <a:t> (բուն մաշկ) և </a:t>
            </a:r>
            <a:r>
              <a:rPr lang="hy-AM" i="1" dirty="0"/>
              <a:t>հիպոդերմա</a:t>
            </a:r>
            <a:r>
              <a:rPr lang="hy-AM" dirty="0"/>
              <a:t> (ենթամաշկային ճարպաբջջանք), որոնք գտնվում են մորֆոֆունկցիոնալ միասնության մեջ։ Էպիդերմիսն ու դերման իրարից սահմանազատված են հիմային (բազալ) թաղանթով։</a:t>
            </a:r>
          </a:p>
          <a:p>
            <a:r>
              <a:rPr lang="hy-AM" dirty="0"/>
              <a:t>Վերնամաշկը մարմնի տարբեր մասերում տարբեր հաստության բազմաշերտ, հարթ էպիթելային հյուսվածքի բջիջների շերտ է։ Արտաքին միջավայրի ազդեցությամբ վերնամաշկի մակերեսային շերտի մեռած բջիջները եղջերանում, աստիճանաբար թափվում են և նոսրացվում նրանց տակ գտնվող կենդանի բջիջների բազմացման շնորհիվ։ Վերնամաշկի մակերեսային շերտի տակ գտնվում են գունանյութ պարունակող բջիջներ։ Գունանյութի քանակից և բաղադրությունից է կախված մաշկի գունը։ Արևի ճառագայթների ազդեցությամբ մեծանում է մաշկի գունավորումը, որն օրգանիզմը պաշտպանում է ուլտրամանուշակագույն ճառագայթների ներթափանցումից։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9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44863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113981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/>
              <a:t>եղունգ   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y-AM" dirty="0"/>
              <a:t>Եղունգների առջևի ծայրը ազատ է, իսկ հետին և կողմնային մասերը շրջապատված են մաշկային շերտով։ Մաշկային շերտի վերին մասը բարձրանում է եղունգի վրա ու կոչվուն է պրոքսիմալ </a:t>
            </a:r>
            <a:r>
              <a:rPr lang="hy-AM" dirty="0" smtClean="0"/>
              <a:t>մահիկ կուտիկուլ, </a:t>
            </a:r>
            <a:r>
              <a:rPr lang="hy-AM" dirty="0"/>
              <a:t>կատարում է պաշտպանական դեր, թույլ չի տալիս օտար մարմիններին և բակտերիաների թափանցել եղունգի աճման հատված։ Մահիկի ծայրում կան եղջերացած բջիջներ։ Տարբերում են եղունգի մարմին և արմատ։ Եղունգի արմատ է կոչվում պրոքսիմալ մահիկի տակ գտնվող հետին հատվածը։ Արմատի միայն մի փոքր հատվածն է դուրս մնում մահիկի տակից, այն սպիտակ կիսալուսնի տեսք ունի։ Եղունգի արմատը կոչվում է նաև մատրիցա։ Մատրիցան կազմված է էպիթելային բջիջներից և այստեղ տեղի է ունենում եղունգի ձևավորումը։ Այս բջիջների փշային շերտում կան օնիխոբլաստներ, որոնք ձևավորում են եղունգը և վերածվում են եղջերային թիթեղի։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3292475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3411109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/>
              <a:t>մազեր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y-AM" dirty="0"/>
              <a:t>Ճարպոտ մազերն անհրաժեշտ է լվանալ ավելի հաճախակի, քան չոր և բնականոն մազերը։ Լվանալու համար ամենալավը 40–45 °</a:t>
            </a:r>
            <a:r>
              <a:rPr lang="en-US" dirty="0"/>
              <a:t>C </a:t>
            </a:r>
            <a:r>
              <a:rPr lang="hy-AM" dirty="0"/>
              <a:t>ջերմաստիճանի ջուրն է։ Ավելի լավ է օգտագործել փափուկ (կալցիումի, մագնեզիումի, երկաթի աղերից զուրկ), եռացրած ջուր կամ բորաքսի (1 լ ջրին՝ 1 թեյի գդալ) թույլ լուծույթ։ Կարճ մազերը սանրում են արմատից դեպի ծայրերը, երկար մազերը՝ ծայրերից՝ սանրն աստիճանաբար վերև տեղաշարժելով։ Ավելի լավ է օգտագործել բնական մազից պատրաստած խոզանակ, մազաթափության դեպքում՝ նոսր ատամներով սանր։ Մազերը կարելի է կարճացնել՝ սկսած մանկական տարիքից։ Տղաները դեմքի մազերը սափրում են 15–16 տարեկանից։ Մազերի աճման արագությունից կախված՝ սափրում են ամեն օր կամ օրընդմեջ։ Մազերը հարդարելու (կտրելու, ներկելու, գանգրացնելու, վարսահարդարիչով մշակելու), հոնքերը և թարթիչները խնամելու նպատակով ստեղծված են բազմաթիվ գեղեցկության սրահներ, վարսավիրանոցներ, առողջության կենտրոններ։ Մազահարդարումը և դիմահարդարումը վերածվել են յուրօրինակ արվեստի. ամեն տարի անցկացվում են վարսավիրների և դիմահարդարների զանազան մրցույթներ։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7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444875"/>
            <a:ext cx="2952750" cy="1543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822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164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Մաշկի եղունգի և մազերի մասին տեղեկություն</vt:lpstr>
      <vt:lpstr>մաշկ                                        </vt:lpstr>
      <vt:lpstr>Презентация PowerPoint</vt:lpstr>
      <vt:lpstr>եղունգ     </vt:lpstr>
      <vt:lpstr>Презентация PowerPoint</vt:lpstr>
      <vt:lpstr>մազեր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Մաշկի եղունգի ևմազերի մասին տեղեկություն</dc:title>
  <dc:creator>Eduard Nalbandyan</dc:creator>
  <cp:lastModifiedBy>Eduard Nalbandyan</cp:lastModifiedBy>
  <cp:revision>3</cp:revision>
  <dcterms:created xsi:type="dcterms:W3CDTF">2022-05-19T06:54:14Z</dcterms:created>
  <dcterms:modified xsi:type="dcterms:W3CDTF">2022-05-19T07:20:00Z</dcterms:modified>
</cp:coreProperties>
</file>